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304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СЕНСОРНОЕ РАЗВИТИЕ ДЕТЕЙ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МЛАДШЕГО ДОШКОЛЬНОГО ВОЗРАСТА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221088"/>
            <a:ext cx="4824536" cy="1417712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/>
              <a:t>Трубина Тамара Николаевна</a:t>
            </a:r>
          </a:p>
          <a:p>
            <a:pPr algn="r"/>
            <a:r>
              <a:rPr lang="ru-RU" sz="1800" b="1" dirty="0" smtClean="0"/>
              <a:t>Воспитатель МБДОУ  № 89</a:t>
            </a:r>
          </a:p>
          <a:p>
            <a:pPr algn="r"/>
            <a:r>
              <a:rPr lang="ru-RU" sz="1800" b="1" dirty="0" smtClean="0"/>
              <a:t>«Детский сад компенсирующего вида»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93879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2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Восприятие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формы.  Конкретизируется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следующих задачах: 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Развивать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умение практически различать форму – перераспределять пальцы на предмете в зависимости от формы, чтобы удержать предмет в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руках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Развивать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умение соотносить форму предметов с помощью проб, соотносить плоскостную и объемную формы в практическом действии с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предметами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Сделать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форму предмета значимой для ребенка, учить опираться на нее в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деятельности. 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Развивать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умение видеть форму в предмете, соотносить форму прорези и вкладки, составлять целое из разных геометрических форм, подбирая нужные с помощью проб и </a:t>
            </a: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</a:rPr>
              <a:t>примеривания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, осуществлять выбор по образцу, проверять его с помощью наложения, вычленять контур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предмета. 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Закреплять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знание названий форм, осуществлять выбор формы по ее названию.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27687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14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Восприятие величины. Конкретизируется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следующих задачах: </a:t>
            </a:r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Развивать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умение ориентироваться на величину предметов, соотносить действия рук с величиной предметов, соотносить по величине плоскостные и объемные фигуры, пробуя варианты и фиксируя верные, учитывать величину в практических действиях с предметами, соотносить предметы по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величине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Закреплять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словесное обозначение величин («большой», «маленький», «больше», «меньше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»).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Формировать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отношение к величине как к значимому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признаку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Обратить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внимание на длину, высоту и ширину; знакомить со словами «длинный», «короткий», «высокий», «низкий», «широкий», «узкий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Развивать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умение соотносить предметы по длине, высоте и ширине в действиях с ними, определять зрительно предметы резко различной величины, соединять зрительный образ со словом, учить зрительно и по слову производить выбор и соотнесение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величин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Обратить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внимание на относительность величины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предметов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Развивать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умение осуществлять выбор величин по слову-названию.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27687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Развитие слухового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восприятия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Развитие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слухового восприятия у ребенка раннего и дошкольного возраста обеспечивает формирование представлений о звуковой стороне окружающего мира, ориентировку на звук как одну из важнейших характеристик и свойств предметов и явлений живой и неживой природы. Овладение звуковыми характеристиками способствует целостности восприятия, что имеет важное значение в процессе познавательного развития ребенка.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27687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2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Учиться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играя, так интересно!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27687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наши дети-мл.ср.гр\CAM00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3056"/>
            <a:ext cx="2067694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Сенсорное развитие ребенка - 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 Значение сенсорного развития в раннем и дошкольном детстве трудно переоценить. Именно этот возраст наиболее благоприятен для совершенствования деятельности органов чувств, накопления представлений об окружающем мире. Готовность ребенка к школьному обучению в значительной мере зависит от его сенсорного развития. Исследования, проведенные детскими психологами, показали, что значительная часть трудностей, возникающих перед детьми в ходе начального обучения (особенно в 1 классе), связана с недостаточной точностью и гибкостью восприятия. 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Можно выделить основные задачи в сенсорном воспитании детей от рождения до 6 лет. На первом году жизни это обогащение ребенка впечатлениями. Следует создать для малыша условия, чтобы он мог следить за движущимися яркими игрушками, хватать предметы разной формы и величины. На втором - третьем году жизни дети должны научиться выделять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величине. Начиная с четвертого года жизни у детей формируют сенсорные эталоны: устойчивые, закрепленные в речи представления о цветах, геометрических фигурах и отношениях по величине между несколькими предметами. Позднее следует знакомить их с оттенками цвета, с вариантами геометрических фигур и с отношениями по величине, возникающими между элементами ряда, состоящего из большого количества предметов. </a:t>
            </a:r>
          </a:p>
          <a:p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наши дети-мл.ср.гр\CAM00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10" y="4293096"/>
            <a:ext cx="1591970" cy="212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Одновременно с формированием эталонов необходимо учить детей способам обследования предметов: их группировке по цвету и форме вокруг образцов-эталонов, последовательному осмотру и описанию формы, выполнения все более сложных глазомерных действий. Наконец, в качестве особой задачи выступает необходимость развивать у детей аналитическое восприятие: умение разбираться в сочетаниях цветов, расчленять форму предметов, выделять отдельные измерения величины. На основе этих задач разработана система дидактических игр и упражнений. 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наши дети-мл.ср.гр\CAM00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1914163" cy="19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 Игры для развития осязания (тактильного восприятия) К осязанию относят тактильную (поверхностную) чувствительность (ощущение прикосновения, давления, боли, тепла, холода и др.). Для развития тактильного восприятия ребенка играйте с разнообразными природными материалами и предметами, отличающимися структурой поверхности. Давайте малышу разные игрушки: пластмассовые, резиновые, деревянные, мягкие, пушистые. 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D:\наши дети-мл.ср.гр\CAM00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50895"/>
            <a:ext cx="27363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Игры для развития осязания (тактильного восприятия) К осязанию относят тактильную (поверхностную) чувствительность (ощущение прикосновения, давления, боли, тепла, холода и др.). Для развития тактильного восприятия ребенка играйте с разнообразными природными материалами и предметами, отличающимися структурой поверхности. Давайте малышу разные игрушки: пластмассовые, резиновые, деревянные, мягкие, пушистые. 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дети на занятии\CAM04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29" y="3665645"/>
            <a:ext cx="2394266" cy="31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ети на занятии\CAM04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8" y="3861048"/>
            <a:ext cx="2511892" cy="28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276871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Вы можете сами сделать интересный тактильный альбом из лоскутов ткани разной текстуры: мешковины, шерсти, шелка, меха. Туда же можно добавить лист полиэтилена, оберточную бумагу от цветов, сетки от комаров, бархатную, гофрированную и наждачную бумагу, фольгу и многое другое. Играйте с шишками, колючими каштанами, ребристыми грецкими орехами и гладкими желудями. Полезно также играть с различными крупами: опускать ручки в коробку и искать спрятанную маленькую игрушку. </a:t>
            </a:r>
          </a:p>
        </p:txBody>
      </p:sp>
      <p:pic>
        <p:nvPicPr>
          <p:cNvPr id="7171" name="Picture 3" descr="D:\дети на занятии\CAM04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081845"/>
            <a:ext cx="1734868" cy="21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дети на занятии\CAM04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44" y="4081845"/>
            <a:ext cx="1563638" cy="20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дети на занятии\CAM043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29158"/>
            <a:ext cx="2304256" cy="15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Зрительное восприятие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Основные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параметры зрительного восприятия: 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Цвет, форма, величина.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1. Развитие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восприятия цвета конкретизируется в следующих задачах: развивать умение различать цвета, ориентируясь на их однородность или неоднородность при наложении; обозначать результат словами «такой», «не такой»; действовать по подражанию;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Познакомить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детей с названиями основных цветов (красный, синий, желтый, зеленый);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Развивать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умение осуществлять выбор цвета по образцу и проверять его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примериванием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ориентироваться на цвет как на значимый признак, производить выбор цвета по слову.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27687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46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Игры, способствующие развитию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цветового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восприятия 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Загадочные пуговицы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Волшебное поле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Радуга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Шарики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Карусель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Яблонька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 что похожи фигуры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Найди домики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Спрячемся от дождика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27687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8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1047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СЕНСОРНОЕ РАЗВИТИЕ ДЕТЕЙ МЛАДШЕГО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РАЗВИТИЕ ДЕТЕЙ МЛАДШЕГО ДОШКОЛЬНОГО ВОЗРАСТА</dc:title>
  <dc:creator>Comp</dc:creator>
  <cp:lastModifiedBy>Comp</cp:lastModifiedBy>
  <cp:revision>46</cp:revision>
  <dcterms:created xsi:type="dcterms:W3CDTF">2015-02-15T06:37:59Z</dcterms:created>
  <dcterms:modified xsi:type="dcterms:W3CDTF">2015-02-15T08:27:30Z</dcterms:modified>
</cp:coreProperties>
</file>